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431" r:id="rId2"/>
    <p:sldId id="451" r:id="rId3"/>
    <p:sldId id="443" r:id="rId4"/>
    <p:sldId id="444" r:id="rId5"/>
    <p:sldId id="456" r:id="rId6"/>
    <p:sldId id="445" r:id="rId7"/>
    <p:sldId id="446" r:id="rId8"/>
    <p:sldId id="452" r:id="rId9"/>
    <p:sldId id="454" r:id="rId10"/>
    <p:sldId id="447" r:id="rId11"/>
    <p:sldId id="448" r:id="rId12"/>
    <p:sldId id="457" r:id="rId13"/>
    <p:sldId id="449" r:id="rId14"/>
    <p:sldId id="450" r:id="rId15"/>
    <p:sldId id="453" r:id="rId16"/>
    <p:sldId id="45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6F79C47-0529-41E2-A165-27B603787585}">
          <p14:sldIdLst>
            <p14:sldId id="431"/>
            <p14:sldId id="451"/>
            <p14:sldId id="443"/>
            <p14:sldId id="444"/>
            <p14:sldId id="456"/>
            <p14:sldId id="445"/>
            <p14:sldId id="446"/>
            <p14:sldId id="452"/>
            <p14:sldId id="454"/>
            <p14:sldId id="447"/>
            <p14:sldId id="448"/>
            <p14:sldId id="457"/>
            <p14:sldId id="449"/>
            <p14:sldId id="450"/>
            <p14:sldId id="453"/>
            <p14:sldId id="4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3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259E29B8-69B3-4461-B37F-0DBB9DC0476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7C7E9E7-7333-4EF5-9FC3-4CEF923EA801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40" name="Logo">
            <a:extLst>
              <a:ext uri="{FF2B5EF4-FFF2-40B4-BE49-F238E27FC236}">
                <a16:creationId xmlns:a16="http://schemas.microsoft.com/office/drawing/2014/main" id="{D2A95714-9F6E-48DD-9ED6-94BDDECF0F4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39598F92-4036-449A-A381-281AC133F93A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6A04830E-5424-4362-9CD6-60CBCC39C20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Ruler">
            <a:extLst>
              <a:ext uri="{FF2B5EF4-FFF2-40B4-BE49-F238E27FC236}">
                <a16:creationId xmlns:a16="http://schemas.microsoft.com/office/drawing/2014/main" id="{DBE24C15-4489-4BF7-A20E-4FEB0A1A667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BDB098C-E5AE-4364-A913-1C8D462BF9B3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A6D359-A1D3-413C-8281-5A2E7EEE320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A7D9A44-D64C-4D5A-B183-958220A4996C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34F8A2C-8776-4D1A-93D7-4590C0622121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91CB2CF-6B6F-48D5-8365-33EC34BA80A0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458D058-1610-4C89-9349-E009140E28F5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5743F61-B1FA-44F3-81EC-3FF4A1864B3B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A99D48-7BDC-4896-BBA2-67770AABD231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B3F7266-53C6-4879-8513-A4486B8FC303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465021D-7CFB-4445-8798-684D88150AE5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F2AFDE6-7C63-49EA-B242-2927A8B9902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52C539-DDC5-412A-AD14-69BA4ED96AF5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6D93BA2-F008-40E1-825E-6CF327EC92DA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D2E7C4B-6367-42C3-B536-906DE4FD552D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78576E-5C4A-48E5-B281-76308E82DB77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1B39927-09E1-467A-8149-FE7A19A30F66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32B564-C1C7-4C1A-8066-81D90765D42D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1267B10-9154-4C28-9140-3AF5C2021E44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290F9B9-A40C-41F9-B489-C1D87E71C101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Speaker Name">
            <a:extLst>
              <a:ext uri="{FF2B5EF4-FFF2-40B4-BE49-F238E27FC236}">
                <a16:creationId xmlns:a16="http://schemas.microsoft.com/office/drawing/2014/main" id="{88104DA9-6CD2-4C4F-A6AE-C5D0CD6E01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37" name="Text Placeholder 128">
            <a:extLst>
              <a:ext uri="{FF2B5EF4-FFF2-40B4-BE49-F238E27FC236}">
                <a16:creationId xmlns:a16="http://schemas.microsoft.com/office/drawing/2014/main" id="{69D5EB8D-3B85-4059-8F34-4BFB6D0DED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38" name="Speaker Title">
            <a:extLst>
              <a:ext uri="{FF2B5EF4-FFF2-40B4-BE49-F238E27FC236}">
                <a16:creationId xmlns:a16="http://schemas.microsoft.com/office/drawing/2014/main" id="{0D9078F8-E937-4EF3-AC9B-A84856FA9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7A92962A-B660-43F3-9C7C-C1CD756ED7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1456875"/>
            <a:ext cx="9372600" cy="1336928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 Layout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C49378-BFD9-43A8-8DB2-52BE426047C8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318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04A056E-0A81-49A4-A1E8-EC8E2D83F6A9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47"/>
            <a:ext cx="12192000" cy="6857107"/>
          </a:xfrm>
          <a:solidFill>
            <a:schemeClr val="bg1">
              <a:lumMod val="85000"/>
            </a:schemeClr>
          </a:solidFill>
        </p:spPr>
        <p:txBody>
          <a:bodyPr bIns="640080" anchor="ctr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below to insert a picture</a:t>
            </a:r>
          </a:p>
        </p:txBody>
      </p:sp>
    </p:spTree>
    <p:extLst>
      <p:ext uri="{BB962C8B-B14F-4D97-AF65-F5344CB8AC3E}">
        <p14:creationId xmlns:p14="http://schemas.microsoft.com/office/powerpoint/2010/main" val="1044194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Mosa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F06E54C9-A448-4577-8FFC-86B9235556E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49261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750D041D-3D23-45A0-B825-F6942FB33899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49261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A34408D2-7305-44BD-88E2-4782253029F6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49261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AE057395-5D60-4151-A3F4-BD3C26F517E0}"/>
              </a:ext>
            </a:extLst>
          </p:cNvPr>
          <p:cNvSpPr>
            <a:spLocks noGrp="1" noChangeAspect="1"/>
          </p:cNvSpPr>
          <p:nvPr>
            <p:ph type="pic" sz="quarter" idx="31" hasCustomPrompt="1"/>
          </p:nvPr>
        </p:nvSpPr>
        <p:spPr>
          <a:xfrm>
            <a:off x="2724005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82EC2578-E69B-48E7-9A0D-509C4DCB31E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2724005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7D0D4746-2A3C-4008-AE56-9C971679424A}"/>
              </a:ext>
            </a:extLst>
          </p:cNvPr>
          <p:cNvSpPr>
            <a:spLocks noGrp="1" noChangeAspect="1"/>
          </p:cNvSpPr>
          <p:nvPr>
            <p:ph type="pic" sz="quarter" idx="33" hasCustomPrompt="1"/>
          </p:nvPr>
        </p:nvSpPr>
        <p:spPr>
          <a:xfrm>
            <a:off x="2724005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4FCA5D73-8894-4E23-A184-A54E0EC5A0EE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499874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6ACBD5C3-DCFC-4051-9545-03D3162522D6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499874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1A66F51C-4B75-45D7-A374-BEBFC16F4525}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499874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892A4E8F-9D23-4A3B-9CF3-6E98766A0FC3}"/>
              </a:ext>
            </a:extLst>
          </p:cNvPr>
          <p:cNvSpPr>
            <a:spLocks noGrp="1" noChangeAspect="1"/>
          </p:cNvSpPr>
          <p:nvPr>
            <p:ph type="pic" sz="quarter" idx="37" hasCustomPrompt="1"/>
          </p:nvPr>
        </p:nvSpPr>
        <p:spPr>
          <a:xfrm>
            <a:off x="7273493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F7C4C030-205C-4BEE-910F-AE86E4049451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7273493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FC23546C-CAC0-4FD6-8C62-1F4F217EC83D}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7273493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84AFB79-D26E-4F3D-8A40-6D479CF90DB0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954823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897A7121-A588-46B7-AF5B-FDF684B00905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954823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89C5946B-4047-4FB3-AC49-D0F9A0F37808}"/>
              </a:ext>
            </a:extLst>
          </p:cNvPr>
          <p:cNvSpPr>
            <a:spLocks noGrp="1" noChangeAspect="1"/>
          </p:cNvSpPr>
          <p:nvPr>
            <p:ph type="pic" sz="quarter" idx="42" hasCustomPrompt="1"/>
          </p:nvPr>
        </p:nvSpPr>
        <p:spPr>
          <a:xfrm>
            <a:off x="954823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DC077E-289F-4AAE-B3F6-9B318C828A23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4F685A-9886-45FB-8B04-AB8597A67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Photo Mosaic Layout</a:t>
            </a:r>
          </a:p>
        </p:txBody>
      </p:sp>
    </p:spTree>
    <p:extLst>
      <p:ext uri="{BB962C8B-B14F-4D97-AF65-F5344CB8AC3E}">
        <p14:creationId xmlns:p14="http://schemas.microsoft.com/office/powerpoint/2010/main" val="865373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CE3183E7-4A32-4F91-8AF8-C43C846072F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76819" y="5140292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6819" y="4734027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2" name="Quote">
            <a:extLst>
              <a:ext uri="{FF2B5EF4-FFF2-40B4-BE49-F238E27FC236}">
                <a16:creationId xmlns:a16="http://schemas.microsoft.com/office/drawing/2014/main" id="{86824591-1B5F-489A-9593-4CEFC4B3EE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6819" y="1454532"/>
            <a:ext cx="8636427" cy="327949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91440" rIns="182880" bIns="91440" rtlCol="0" anchor="t">
            <a:no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Quote layout.</a:t>
            </a:r>
          </a:p>
        </p:txBody>
      </p:sp>
      <p:grpSp>
        <p:nvGrpSpPr>
          <p:cNvPr id="22" name="Quote_Box">
            <a:extLst>
              <a:ext uri="{FF2B5EF4-FFF2-40B4-BE49-F238E27FC236}">
                <a16:creationId xmlns:a16="http://schemas.microsoft.com/office/drawing/2014/main" id="{16644DA2-FD5C-4132-871A-2F4CC3B9C32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7850" y="1454532"/>
            <a:ext cx="648005" cy="648005"/>
            <a:chOff x="1127850" y="1457847"/>
            <a:chExt cx="648005" cy="648005"/>
          </a:xfrm>
        </p:grpSpPr>
        <p:sp>
          <p:nvSpPr>
            <p:cNvPr id="23" name="Quote_Box">
              <a:extLst>
                <a:ext uri="{FF2B5EF4-FFF2-40B4-BE49-F238E27FC236}">
                  <a16:creationId xmlns:a16="http://schemas.microsoft.com/office/drawing/2014/main" id="{F8742923-446F-4F3E-A318-7D750E032EAE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4" name="Icon">
              <a:extLst>
                <a:ext uri="{FF2B5EF4-FFF2-40B4-BE49-F238E27FC236}">
                  <a16:creationId xmlns:a16="http://schemas.microsoft.com/office/drawing/2014/main" id="{64D02E25-A2AE-488C-8479-BFF4596F0CD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DB22BC-764C-491D-888B-64DE8D2F75F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26" name="Slide Number">
            <a:extLst>
              <a:ext uri="{FF2B5EF4-FFF2-40B4-BE49-F238E27FC236}">
                <a16:creationId xmlns:a16="http://schemas.microsoft.com/office/drawing/2014/main" id="{3BF195AF-9651-4702-B588-B7C0FCFE2DB2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7" name="Logo">
            <a:extLst>
              <a:ext uri="{FF2B5EF4-FFF2-40B4-BE49-F238E27FC236}">
                <a16:creationId xmlns:a16="http://schemas.microsoft.com/office/drawing/2014/main" id="{D793CBCB-9D3E-4FB2-9244-94F5FE9EB0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5CA6D27F-C163-4B78-8C9F-63F81E7A86B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2CF469B8-42CE-43E7-A089-ED56DA2D857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0616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0038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038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00383" y="1630264"/>
            <a:ext cx="507306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106" name="Quote_Box">
            <a:extLst>
              <a:ext uri="{FF2B5EF4-FFF2-40B4-BE49-F238E27FC236}">
                <a16:creationId xmlns:a16="http://schemas.microsoft.com/office/drawing/2014/main" id="{ABCF5F15-1C99-4B5F-A62C-06821A1D013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300383" y="1115459"/>
            <a:ext cx="509542" cy="509542"/>
            <a:chOff x="1127850" y="1457847"/>
            <a:chExt cx="648005" cy="648005"/>
          </a:xfrm>
        </p:grpSpPr>
        <p:sp>
          <p:nvSpPr>
            <p:cNvPr id="107" name="Quote_Box">
              <a:extLst>
                <a:ext uri="{FF2B5EF4-FFF2-40B4-BE49-F238E27FC236}">
                  <a16:creationId xmlns:a16="http://schemas.microsoft.com/office/drawing/2014/main" id="{BBFBCDF7-264A-4503-9A4A-3935E8AFA29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08" name="Icon">
              <a:extLst>
                <a:ext uri="{FF2B5EF4-FFF2-40B4-BE49-F238E27FC236}">
                  <a16:creationId xmlns:a16="http://schemas.microsoft.com/office/drawing/2014/main" id="{D21F579F-48BF-483D-8137-FE8CA23EA9A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7111" y="1630264"/>
            <a:ext cx="506985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Two quote layout.</a:t>
            </a:r>
          </a:p>
        </p:txBody>
      </p:sp>
      <p:grpSp>
        <p:nvGrpSpPr>
          <p:cNvPr id="7" name="Quote_Box">
            <a:extLst>
              <a:ext uri="{FF2B5EF4-FFF2-40B4-BE49-F238E27FC236}">
                <a16:creationId xmlns:a16="http://schemas.microsoft.com/office/drawing/2014/main" id="{9668343F-8517-4F28-87DB-A2A07E8FB7E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17112" y="1115459"/>
            <a:ext cx="509542" cy="509542"/>
            <a:chOff x="1127850" y="1457847"/>
            <a:chExt cx="648005" cy="648005"/>
          </a:xfrm>
        </p:grpSpPr>
        <p:sp>
          <p:nvSpPr>
            <p:cNvPr id="36" name="Quote_Box">
              <a:extLst>
                <a:ext uri="{FF2B5EF4-FFF2-40B4-BE49-F238E27FC236}">
                  <a16:creationId xmlns:a16="http://schemas.microsoft.com/office/drawing/2014/main" id="{42E56F5C-3AEB-4DE3-8888-7B24F0EA495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6" name="Icon">
              <a:extLst>
                <a:ext uri="{FF2B5EF4-FFF2-40B4-BE49-F238E27FC236}">
                  <a16:creationId xmlns:a16="http://schemas.microsoft.com/office/drawing/2014/main" id="{3DF19E5B-CFF4-45C8-B61A-F63CA122FB99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5EF5EE-3B70-4DA9-9CA4-B61782592FB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2" name="Slide Number">
            <a:extLst>
              <a:ext uri="{FF2B5EF4-FFF2-40B4-BE49-F238E27FC236}">
                <a16:creationId xmlns:a16="http://schemas.microsoft.com/office/drawing/2014/main" id="{FC713103-2866-494C-A53B-1AB3D87EEA7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3" name="Logo">
            <a:extLst>
              <a:ext uri="{FF2B5EF4-FFF2-40B4-BE49-F238E27FC236}">
                <a16:creationId xmlns:a16="http://schemas.microsoft.com/office/drawing/2014/main" id="{CB047E31-151D-47D0-80D7-E717E2B6922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EA3A2DC-1140-4EDC-B868-8D42AE958DD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B821CE29-24BB-4400-BA45-0223522B7F7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65297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110" name="Affiliation">
            <a:extLst>
              <a:ext uri="{FF2B5EF4-FFF2-40B4-BE49-F238E27FC236}">
                <a16:creationId xmlns:a16="http://schemas.microsoft.com/office/drawing/2014/main" id="{03391EED-1D97-47E6-8177-6C95A24711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2784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11" name="Name">
            <a:extLst>
              <a:ext uri="{FF2B5EF4-FFF2-40B4-BE49-F238E27FC236}">
                <a16:creationId xmlns:a16="http://schemas.microsoft.com/office/drawing/2014/main" id="{F8ADE435-12F0-4A39-B8D8-C041290A99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2784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15" name="Text Placeholder 9">
            <a:extLst>
              <a:ext uri="{FF2B5EF4-FFF2-40B4-BE49-F238E27FC236}">
                <a16:creationId xmlns:a16="http://schemas.microsoft.com/office/drawing/2014/main" id="{F508999A-BE23-41E9-BBE2-1DC9042691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2784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13" name="Quote_Box">
            <a:extLst>
              <a:ext uri="{FF2B5EF4-FFF2-40B4-BE49-F238E27FC236}">
                <a16:creationId xmlns:a16="http://schemas.microsoft.com/office/drawing/2014/main" id="{63E5C30B-475D-4271-B492-051282960614}"/>
              </a:ext>
            </a:extLst>
          </p:cNvPr>
          <p:cNvSpPr/>
          <p:nvPr userDrawn="1"/>
        </p:nvSpPr>
        <p:spPr>
          <a:xfrm>
            <a:off x="8127844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4" name="Icon">
            <a:extLst>
              <a:ext uri="{FF2B5EF4-FFF2-40B4-BE49-F238E27FC236}">
                <a16:creationId xmlns:a16="http://schemas.microsoft.com/office/drawing/2014/main" id="{6207C573-4A51-45AB-8A2D-1B0EC0E0CF77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8263899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4472940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4472940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4472940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107" name="Quote_Box">
            <a:extLst>
              <a:ext uri="{FF2B5EF4-FFF2-40B4-BE49-F238E27FC236}">
                <a16:creationId xmlns:a16="http://schemas.microsoft.com/office/drawing/2014/main" id="{BBFBCDF7-264A-4503-9A4A-3935E8AFA293}"/>
              </a:ext>
            </a:extLst>
          </p:cNvPr>
          <p:cNvSpPr/>
          <p:nvPr userDrawn="1"/>
        </p:nvSpPr>
        <p:spPr>
          <a:xfrm>
            <a:off x="4471995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8" name="Icon">
            <a:extLst>
              <a:ext uri="{FF2B5EF4-FFF2-40B4-BE49-F238E27FC236}">
                <a16:creationId xmlns:a16="http://schemas.microsoft.com/office/drawing/2014/main" id="{D21F579F-48BF-483D-8137-FE8CA23EA9A1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608050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1711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 dirty="0"/>
              <a:t>Three quote layout.</a:t>
            </a:r>
          </a:p>
        </p:txBody>
      </p:sp>
      <p:sp>
        <p:nvSpPr>
          <p:cNvPr id="36" name="Quote_Box">
            <a:extLst>
              <a:ext uri="{FF2B5EF4-FFF2-40B4-BE49-F238E27FC236}">
                <a16:creationId xmlns:a16="http://schemas.microsoft.com/office/drawing/2014/main" id="{42E56F5C-3AEB-4DE3-8888-7B24F0EA4953}"/>
              </a:ext>
            </a:extLst>
          </p:cNvPr>
          <p:cNvSpPr/>
          <p:nvPr userDrawn="1"/>
        </p:nvSpPr>
        <p:spPr>
          <a:xfrm>
            <a:off x="817112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Icon">
            <a:extLst>
              <a:ext uri="{FF2B5EF4-FFF2-40B4-BE49-F238E27FC236}">
                <a16:creationId xmlns:a16="http://schemas.microsoft.com/office/drawing/2014/main" id="{3DF19E5B-CFF4-45C8-B61A-F63CA122FB9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53167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09D31E-8183-451E-99A7-97F7D20575CB}"/>
              </a:ext>
            </a:extLst>
          </p:cNvPr>
          <p:cNvSpPr>
            <a:spLocks noGrp="1"/>
          </p:cNvSpPr>
          <p:nvPr userDrawn="1">
            <p:ph type="ftr" sz="quarter" idx="2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37" name="Slide Number">
            <a:extLst>
              <a:ext uri="{FF2B5EF4-FFF2-40B4-BE49-F238E27FC236}">
                <a16:creationId xmlns:a16="http://schemas.microsoft.com/office/drawing/2014/main" id="{64FA7F3B-629E-4994-9D8D-543F3F50EDA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8" name="Logo">
            <a:extLst>
              <a:ext uri="{FF2B5EF4-FFF2-40B4-BE49-F238E27FC236}">
                <a16:creationId xmlns:a16="http://schemas.microsoft.com/office/drawing/2014/main" id="{8D803CD8-0215-4AF5-8112-85A0C960BE0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1FE609AA-87CA-4AAA-86B8-3A5F58ED1C2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A9110DB-3204-4593-B863-F03340BAE92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54069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Statem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ure">
            <a:extLst>
              <a:ext uri="{FF2B5EF4-FFF2-40B4-BE49-F238E27FC236}">
                <a16:creationId xmlns:a16="http://schemas.microsoft.com/office/drawing/2014/main" id="{1E4985FC-C4A1-4C4E-9D8B-E1EF235D55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54FD730-BB81-4C20-B6E9-3E0B048CAC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1463040"/>
            <a:ext cx="11292840" cy="3785616"/>
          </a:xfrm>
        </p:spPr>
        <p:txBody>
          <a:bodyPr anchor="ctr"/>
          <a:lstStyle>
            <a:lvl1pPr algn="ctr">
              <a:lnSpc>
                <a:spcPct val="90000"/>
              </a:lnSpc>
              <a:defRPr lang="en-US" sz="44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Large statement layout.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D9AE906-1DB3-4285-A68A-0F8B8AC97C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27E814A0-99D6-40C5-A745-5C658684C0F9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7" name="Logo">
            <a:extLst>
              <a:ext uri="{FF2B5EF4-FFF2-40B4-BE49-F238E27FC236}">
                <a16:creationId xmlns:a16="http://schemas.microsoft.com/office/drawing/2014/main" id="{CBA27C52-51B0-46E5-A354-FDA0C0E69C9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0AE504F3-CE1B-4FFA-90CB-0DB30ADE04C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47EEFBCB-3E60-4B8E-989D-3A4D50513D2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942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D815A8-0624-4A10-B1F3-C19B0E2331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3615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No Textur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>
            <a:extLst>
              <a:ext uri="{FF2B5EF4-FFF2-40B4-BE49-F238E27FC236}">
                <a16:creationId xmlns:a16="http://schemas.microsoft.com/office/drawing/2014/main" id="{C1F06F61-6DD2-446B-987D-B384047C087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5" name="Logo">
            <a:extLst>
              <a:ext uri="{FF2B5EF4-FFF2-40B4-BE49-F238E27FC236}">
                <a16:creationId xmlns:a16="http://schemas.microsoft.com/office/drawing/2014/main" id="{56CEE073-8BD3-492B-BD4A-547A71C58B3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C4CFB3E-CC68-4065-BA51-35CB29381FC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80F4F0DF-D1F7-485E-8B01-94A5F0B04E4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FB5C1-1733-49B1-83F7-48444CAFE0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3825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F2D524AB-E282-4686-B58B-641438DC9BE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D298B8-A731-40B0-A82D-73E38F5E3C48}"/>
              </a:ext>
            </a:extLst>
          </p:cNvPr>
          <p:cNvSpPr/>
          <p:nvPr userDrawn="1"/>
        </p:nvSpPr>
        <p:spPr>
          <a:xfrm>
            <a:off x="2990868" y="1895475"/>
            <a:ext cx="6496032" cy="2883030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077A18B9-3018-42E0-8877-4E494677B9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3757744" y="2807676"/>
            <a:ext cx="4676512" cy="1097280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6A3BF12-9A81-464B-8E0D-17C715D2D57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C73C4CA-E0CE-41EC-A841-98AAB5DA85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5216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ID">
            <a:extLst>
              <a:ext uri="{FF2B5EF4-FFF2-40B4-BE49-F238E27FC236}">
                <a16:creationId xmlns:a16="http://schemas.microsoft.com/office/drawing/2014/main" id="{B01B4ED1-11E6-4650-B725-EC73B57E4A24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grpSp>
          <p:nvGrpSpPr>
            <p:cNvPr id="90" name="5-Columns">
              <a:extLst>
                <a:ext uri="{FF2B5EF4-FFF2-40B4-BE49-F238E27FC236}">
                  <a16:creationId xmlns:a16="http://schemas.microsoft.com/office/drawing/2014/main" id="{7FDABA8A-9F63-4CB3-AD6D-E3081FE4A134}"/>
                </a:ext>
              </a:extLst>
            </p:cNvPr>
            <p:cNvGrpSpPr/>
            <p:nvPr userDrawn="1"/>
          </p:nvGrpSpPr>
          <p:grpSpPr>
            <a:xfrm>
              <a:off x="457196" y="6369995"/>
              <a:ext cx="11284638" cy="66775"/>
              <a:chOff x="457196" y="6369995"/>
              <a:chExt cx="11284638" cy="66775"/>
            </a:xfrm>
            <a:solidFill>
              <a:schemeClr val="accent1">
                <a:lumMod val="40000"/>
                <a:lumOff val="60000"/>
                <a:alpha val="35000"/>
              </a:schemeClr>
            </a:solidFill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EB8CCE06-2803-4BC4-8F52-8C22514AAC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196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EFEE6688-BF23-4A0F-B580-67F2EB80DF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57020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0867ECC9-01B8-4FD0-AA00-DB2A4DF6D4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6844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F74219B-904B-4014-A041-38C261EB95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56668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D37F15D0-DE02-4884-B44D-921B540070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56491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1" name="Columns">
              <a:extLst>
                <a:ext uri="{FF2B5EF4-FFF2-40B4-BE49-F238E27FC236}">
                  <a16:creationId xmlns:a16="http://schemas.microsoft.com/office/drawing/2014/main" id="{CA147F0F-2720-4D14-BF12-11A0E876C4F5}"/>
                </a:ext>
              </a:extLst>
            </p:cNvPr>
            <p:cNvGrpSpPr/>
            <p:nvPr userDrawn="1"/>
          </p:nvGrpSpPr>
          <p:grpSpPr>
            <a:xfrm>
              <a:off x="450165" y="422030"/>
              <a:ext cx="11291670" cy="5868573"/>
              <a:chOff x="450165" y="422030"/>
              <a:chExt cx="11291670" cy="5868573"/>
            </a:xfrm>
            <a:solidFill>
              <a:schemeClr val="accent1">
                <a:lumMod val="40000"/>
                <a:lumOff val="60000"/>
                <a:alpha val="20000"/>
              </a:schemeClr>
            </a:solidFill>
          </p:grpSpPr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9751839D-CEC1-45BE-9708-DAA3CE5F68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1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33028180-FC57-41E2-9874-BD949906CC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0987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A428A839-7BAF-4979-A0EE-91F40C11FE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958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E8E5B971-2FFF-495D-904E-1754501FCD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929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331A14FD-E4E3-44E8-90C4-63354F192C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8900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825AFDC6-95BA-4E36-A7E5-2434D0A29B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871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D716465D-EE0D-4453-A606-A83F187D3C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842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3DC79EC4-363A-4716-8E58-408C7D981B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813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49FF239A-FB3F-48EE-8991-0EE98B02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2784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942B26A2-737C-48BF-B21F-47EABB25FB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755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E3076E2C-385C-42BA-8312-8A176F92044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472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9B8902CC-F93D-4AE7-A8DC-25DC91A68D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06977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 dirty="0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2" name="Half-Columns">
              <a:extLst>
                <a:ext uri="{FF2B5EF4-FFF2-40B4-BE49-F238E27FC236}">
                  <a16:creationId xmlns:a16="http://schemas.microsoft.com/office/drawing/2014/main" id="{204B2196-46C3-43E9-B91C-0070561E93CD}"/>
                </a:ext>
              </a:extLst>
            </p:cNvPr>
            <p:cNvGrpSpPr/>
            <p:nvPr userDrawn="1"/>
          </p:nvGrpSpPr>
          <p:grpSpPr>
            <a:xfrm>
              <a:off x="817594" y="422030"/>
              <a:ext cx="10556812" cy="5868573"/>
              <a:chOff x="817594" y="422030"/>
              <a:chExt cx="10556812" cy="5868573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B4C2424A-DAE7-47F5-803E-8B0C3C4C0B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75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1F10CFA4-C33B-4610-8DB6-2E8EC6F927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730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EB84BBF9-CCBD-4D1E-9F11-4BC2A4DEC4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701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1256665B-0348-4F3E-ACD5-FD9756A20B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72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61724F5A-484B-49DE-9661-FAACDAE743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643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169D8861-3D05-4F47-A6E6-629CBE006E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614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2AF0C905-F3F8-4655-B2FF-297DA836C0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585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25C9DF23-3824-4397-B5F3-CA748E2542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556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4810292C-F27F-4ADA-A818-ED47B4FDC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9527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0FA31E9E-A1D6-4A1F-A31B-8155BD7639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5498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0ADD4CF6-2B17-408C-B1A2-571FACF84D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146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B1F99D05-254F-46BB-9DB1-7A8273EE2D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74406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Minor-Baselines">
              <a:extLst>
                <a:ext uri="{FF2B5EF4-FFF2-40B4-BE49-F238E27FC236}">
                  <a16:creationId xmlns:a16="http://schemas.microsoft.com/office/drawing/2014/main" id="{98E6344D-0E97-46AD-8557-F3655F4C668A}"/>
                </a:ext>
              </a:extLst>
            </p:cNvPr>
            <p:cNvGrpSpPr/>
            <p:nvPr userDrawn="1"/>
          </p:nvGrpSpPr>
          <p:grpSpPr>
            <a:xfrm>
              <a:off x="0" y="594635"/>
              <a:ext cx="12192000" cy="5523360"/>
              <a:chOff x="0" y="594635"/>
              <a:chExt cx="12192000" cy="5523360"/>
            </a:xfrm>
          </p:grpSpPr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3988CC1-B2D8-45F6-99EB-F0C991951B5A}"/>
                  </a:ext>
                </a:extLst>
              </p:cNvPr>
              <p:cNvCxnSpPr/>
              <p:nvPr userDrawn="1"/>
            </p:nvCxnSpPr>
            <p:spPr>
              <a:xfrm flipH="1">
                <a:off x="0" y="12850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DC16D86-ECC2-46A0-98AD-FF37E7984488}"/>
                  </a:ext>
                </a:extLst>
              </p:cNvPr>
              <p:cNvCxnSpPr/>
              <p:nvPr userDrawn="1"/>
            </p:nvCxnSpPr>
            <p:spPr>
              <a:xfrm flipH="1">
                <a:off x="0" y="16302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73384F88-CFC2-485A-85E5-BC9A387E70FA}"/>
                  </a:ext>
                </a:extLst>
              </p:cNvPr>
              <p:cNvCxnSpPr/>
              <p:nvPr userDrawn="1"/>
            </p:nvCxnSpPr>
            <p:spPr>
              <a:xfrm flipH="1">
                <a:off x="0" y="19754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7C0AFBD-D26D-4ADF-A7A4-2C3FA6041EFE}"/>
                  </a:ext>
                </a:extLst>
              </p:cNvPr>
              <p:cNvCxnSpPr/>
              <p:nvPr userDrawn="1"/>
            </p:nvCxnSpPr>
            <p:spPr>
              <a:xfrm flipH="1">
                <a:off x="0" y="23206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DB0F5EF3-3B04-4F24-AAF0-42DB116656FA}"/>
                  </a:ext>
                </a:extLst>
              </p:cNvPr>
              <p:cNvCxnSpPr/>
              <p:nvPr userDrawn="1"/>
            </p:nvCxnSpPr>
            <p:spPr>
              <a:xfrm flipH="1">
                <a:off x="0" y="26658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BCEB7FB8-D33A-40E7-837C-1FA51F98C0D6}"/>
                  </a:ext>
                </a:extLst>
              </p:cNvPr>
              <p:cNvCxnSpPr/>
              <p:nvPr userDrawn="1"/>
            </p:nvCxnSpPr>
            <p:spPr>
              <a:xfrm flipH="1">
                <a:off x="0" y="301110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16B25582-EDFD-47F5-ADFD-07688165CA6C}"/>
                  </a:ext>
                </a:extLst>
              </p:cNvPr>
              <p:cNvCxnSpPr/>
              <p:nvPr userDrawn="1"/>
            </p:nvCxnSpPr>
            <p:spPr>
              <a:xfrm flipH="1">
                <a:off x="0" y="335631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D8EBB482-69CF-40F9-8E45-C88546A14A6E}"/>
                  </a:ext>
                </a:extLst>
              </p:cNvPr>
              <p:cNvCxnSpPr/>
              <p:nvPr userDrawn="1"/>
            </p:nvCxnSpPr>
            <p:spPr>
              <a:xfrm flipH="1">
                <a:off x="0" y="370152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CE2B10BC-DCC9-40B3-82C4-86EB18E49EEC}"/>
                  </a:ext>
                </a:extLst>
              </p:cNvPr>
              <p:cNvCxnSpPr/>
              <p:nvPr userDrawn="1"/>
            </p:nvCxnSpPr>
            <p:spPr>
              <a:xfrm flipH="1">
                <a:off x="0" y="40467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2E5809F8-35AA-4D63-B6C8-44DAA8666405}"/>
                  </a:ext>
                </a:extLst>
              </p:cNvPr>
              <p:cNvCxnSpPr/>
              <p:nvPr userDrawn="1"/>
            </p:nvCxnSpPr>
            <p:spPr>
              <a:xfrm flipH="1">
                <a:off x="0" y="43919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3A46BE4C-4471-46C7-A09E-442332E02E5B}"/>
                  </a:ext>
                </a:extLst>
              </p:cNvPr>
              <p:cNvCxnSpPr/>
              <p:nvPr userDrawn="1"/>
            </p:nvCxnSpPr>
            <p:spPr>
              <a:xfrm flipH="1">
                <a:off x="0" y="47371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52072814-59AF-4554-A7A1-BB6D9C0EED50}"/>
                  </a:ext>
                </a:extLst>
              </p:cNvPr>
              <p:cNvCxnSpPr/>
              <p:nvPr userDrawn="1"/>
            </p:nvCxnSpPr>
            <p:spPr>
              <a:xfrm flipH="1">
                <a:off x="0" y="50823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C32D6D8F-072E-4B53-B77E-DC633C5DA123}"/>
                  </a:ext>
                </a:extLst>
              </p:cNvPr>
              <p:cNvCxnSpPr/>
              <p:nvPr userDrawn="1"/>
            </p:nvCxnSpPr>
            <p:spPr>
              <a:xfrm flipH="1">
                <a:off x="0" y="54275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C36E0E73-A5E6-4E43-A3EA-1688EAC87F2E}"/>
                  </a:ext>
                </a:extLst>
              </p:cNvPr>
              <p:cNvCxnSpPr/>
              <p:nvPr userDrawn="1"/>
            </p:nvCxnSpPr>
            <p:spPr>
              <a:xfrm flipH="1">
                <a:off x="0" y="57727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364620E0-5F0B-419B-9A61-2736EE017C27}"/>
                  </a:ext>
                </a:extLst>
              </p:cNvPr>
              <p:cNvCxnSpPr/>
              <p:nvPr userDrawn="1"/>
            </p:nvCxnSpPr>
            <p:spPr>
              <a:xfrm flipH="1">
                <a:off x="0" y="9398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3600B6D8-8A6B-4BA6-9922-580E6EF2B022}"/>
                  </a:ext>
                </a:extLst>
              </p:cNvPr>
              <p:cNvCxnSpPr/>
              <p:nvPr userDrawn="1"/>
            </p:nvCxnSpPr>
            <p:spPr>
              <a:xfrm flipH="1">
                <a:off x="0" y="5946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779A02F2-15A0-4404-89EA-FD88F74D3901}"/>
                  </a:ext>
                </a:extLst>
              </p:cNvPr>
              <p:cNvCxnSpPr/>
              <p:nvPr userDrawn="1"/>
            </p:nvCxnSpPr>
            <p:spPr>
              <a:xfrm flipH="1">
                <a:off x="0" y="61179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Major-Baselines">
              <a:extLst>
                <a:ext uri="{FF2B5EF4-FFF2-40B4-BE49-F238E27FC236}">
                  <a16:creationId xmlns:a16="http://schemas.microsoft.com/office/drawing/2014/main" id="{6BF42672-DF70-44F3-B7CA-14A6979B434F}"/>
                </a:ext>
              </a:extLst>
            </p:cNvPr>
            <p:cNvGrpSpPr/>
            <p:nvPr userDrawn="1"/>
          </p:nvGrpSpPr>
          <p:grpSpPr>
            <a:xfrm>
              <a:off x="0" y="767240"/>
              <a:ext cx="12192000" cy="5178150"/>
              <a:chOff x="0" y="767240"/>
              <a:chExt cx="12192000" cy="5178150"/>
            </a:xfrm>
          </p:grpSpPr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F9CF9ECB-458C-47D9-B4BC-21087E05A585}"/>
                  </a:ext>
                </a:extLst>
              </p:cNvPr>
              <p:cNvCxnSpPr/>
              <p:nvPr/>
            </p:nvCxnSpPr>
            <p:spPr>
              <a:xfrm flipH="1">
                <a:off x="0" y="14576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36C496AA-6375-48D7-856A-D734E8E4CC99}"/>
                  </a:ext>
                </a:extLst>
              </p:cNvPr>
              <p:cNvCxnSpPr/>
              <p:nvPr/>
            </p:nvCxnSpPr>
            <p:spPr>
              <a:xfrm flipH="1">
                <a:off x="0" y="18028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08EA394B-F758-47C2-8E09-4C30FE4E9810}"/>
                  </a:ext>
                </a:extLst>
              </p:cNvPr>
              <p:cNvCxnSpPr/>
              <p:nvPr/>
            </p:nvCxnSpPr>
            <p:spPr>
              <a:xfrm flipH="1">
                <a:off x="0" y="21480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12C99AEE-DED4-4917-B2D7-796AEC3A484F}"/>
                  </a:ext>
                </a:extLst>
              </p:cNvPr>
              <p:cNvCxnSpPr/>
              <p:nvPr/>
            </p:nvCxnSpPr>
            <p:spPr>
              <a:xfrm flipH="1">
                <a:off x="0" y="24932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9C5D77AD-8508-45AD-834F-CE4F2430EA20}"/>
                  </a:ext>
                </a:extLst>
              </p:cNvPr>
              <p:cNvCxnSpPr/>
              <p:nvPr/>
            </p:nvCxnSpPr>
            <p:spPr>
              <a:xfrm flipH="1">
                <a:off x="0" y="283850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04E9F12A-A21A-40D7-AC40-55C2530CAAF2}"/>
                  </a:ext>
                </a:extLst>
              </p:cNvPr>
              <p:cNvCxnSpPr/>
              <p:nvPr/>
            </p:nvCxnSpPr>
            <p:spPr>
              <a:xfrm flipH="1">
                <a:off x="0" y="318371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75DAFB1-56AC-4F65-BCF8-63F8201D42F1}"/>
                  </a:ext>
                </a:extLst>
              </p:cNvPr>
              <p:cNvCxnSpPr/>
              <p:nvPr/>
            </p:nvCxnSpPr>
            <p:spPr>
              <a:xfrm flipH="1">
                <a:off x="0" y="352892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7C01E0A-93E3-4ED0-B575-9CCBF85B5EB0}"/>
                  </a:ext>
                </a:extLst>
              </p:cNvPr>
              <p:cNvCxnSpPr/>
              <p:nvPr/>
            </p:nvCxnSpPr>
            <p:spPr>
              <a:xfrm flipH="1">
                <a:off x="0" y="387413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5EB4A7E-05D6-4483-9749-137062ABB64E}"/>
                  </a:ext>
                </a:extLst>
              </p:cNvPr>
              <p:cNvCxnSpPr/>
              <p:nvPr/>
            </p:nvCxnSpPr>
            <p:spPr>
              <a:xfrm flipH="1">
                <a:off x="0" y="42193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0185FF42-7436-456C-B038-DF7FCC9B86C4}"/>
                  </a:ext>
                </a:extLst>
              </p:cNvPr>
              <p:cNvCxnSpPr/>
              <p:nvPr/>
            </p:nvCxnSpPr>
            <p:spPr>
              <a:xfrm flipH="1">
                <a:off x="0" y="45645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F71B5F2E-D126-4777-9BB0-A0FAB3F2CAFD}"/>
                  </a:ext>
                </a:extLst>
              </p:cNvPr>
              <p:cNvCxnSpPr/>
              <p:nvPr/>
            </p:nvCxnSpPr>
            <p:spPr>
              <a:xfrm flipH="1">
                <a:off x="0" y="49097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00090F01-D3B0-4CC1-B868-3834E45B2BEF}"/>
                  </a:ext>
                </a:extLst>
              </p:cNvPr>
              <p:cNvCxnSpPr/>
              <p:nvPr/>
            </p:nvCxnSpPr>
            <p:spPr>
              <a:xfrm flipH="1">
                <a:off x="0" y="52549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B49511C0-4CC6-4C57-BD16-06DFA68C5177}"/>
                  </a:ext>
                </a:extLst>
              </p:cNvPr>
              <p:cNvCxnSpPr/>
              <p:nvPr/>
            </p:nvCxnSpPr>
            <p:spPr>
              <a:xfrm flipH="1">
                <a:off x="0" y="56001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823DBF0E-1AA8-4FBC-BFCF-C35A665C6AAD}"/>
                  </a:ext>
                </a:extLst>
              </p:cNvPr>
              <p:cNvCxnSpPr/>
              <p:nvPr/>
            </p:nvCxnSpPr>
            <p:spPr>
              <a:xfrm flipH="1">
                <a:off x="0" y="59453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6F927AE-A157-4A95-BD1F-5D4003848AE5}"/>
                  </a:ext>
                </a:extLst>
              </p:cNvPr>
              <p:cNvCxnSpPr/>
              <p:nvPr/>
            </p:nvCxnSpPr>
            <p:spPr>
              <a:xfrm flipH="1">
                <a:off x="0" y="11124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AF1893BF-3A5C-45A7-80A6-F95888D2C2E9}"/>
                  </a:ext>
                </a:extLst>
              </p:cNvPr>
              <p:cNvCxnSpPr/>
              <p:nvPr/>
            </p:nvCxnSpPr>
            <p:spPr>
              <a:xfrm flipH="1">
                <a:off x="0" y="7672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Margins">
              <a:extLst>
                <a:ext uri="{FF2B5EF4-FFF2-40B4-BE49-F238E27FC236}">
                  <a16:creationId xmlns:a16="http://schemas.microsoft.com/office/drawing/2014/main" id="{1987983C-C65D-47F1-8B52-9BB74C6156DF}"/>
                </a:ext>
              </a:extLst>
            </p:cNvPr>
            <p:cNvGrpSpPr/>
            <p:nvPr userDrawn="1"/>
          </p:nvGrpSpPr>
          <p:grpSpPr>
            <a:xfrm>
              <a:off x="0" y="-1"/>
              <a:ext cx="12192000" cy="6858001"/>
              <a:chOff x="0" y="-1"/>
              <a:chExt cx="12192000" cy="6858001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2D64F71A-57E0-44C6-B31D-7B42B82DD2CE}"/>
                  </a:ext>
                </a:extLst>
              </p:cNvPr>
              <p:cNvGrpSpPr/>
              <p:nvPr userDrawn="1"/>
            </p:nvGrpSpPr>
            <p:grpSpPr>
              <a:xfrm>
                <a:off x="450166" y="-1"/>
                <a:ext cx="11291668" cy="6858001"/>
                <a:chOff x="450166" y="-295422"/>
                <a:chExt cx="11291668" cy="7491047"/>
              </a:xfrm>
            </p:grpSpPr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7D8CFD01-2438-4217-AA3E-AC3BA160D143}"/>
                    </a:ext>
                  </a:extLst>
                </p:cNvPr>
                <p:cNvCxnSpPr/>
                <p:nvPr/>
              </p:nvCxnSpPr>
              <p:spPr>
                <a:xfrm>
                  <a:off x="450166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09FDB0BB-10D1-469E-A843-451C93653F0B}"/>
                    </a:ext>
                  </a:extLst>
                </p:cNvPr>
                <p:cNvCxnSpPr/>
                <p:nvPr/>
              </p:nvCxnSpPr>
              <p:spPr>
                <a:xfrm>
                  <a:off x="11741834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23DA59C4-54B1-44E7-8615-E9D3B756CD6D}"/>
                  </a:ext>
                </a:extLst>
              </p:cNvPr>
              <p:cNvGrpSpPr/>
              <p:nvPr userDrawn="1"/>
            </p:nvGrpSpPr>
            <p:grpSpPr>
              <a:xfrm>
                <a:off x="0" y="422030"/>
                <a:ext cx="12192000" cy="5868573"/>
                <a:chOff x="0" y="422030"/>
                <a:chExt cx="12192000" cy="5868573"/>
              </a:xfrm>
            </p:grpSpPr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25110C17-BFAC-419F-917B-35541EA792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42203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C9E58F6F-92A5-473B-9FED-3D90ECE09E5D}"/>
                    </a:ext>
                  </a:extLst>
                </p:cNvPr>
                <p:cNvCxnSpPr/>
                <p:nvPr userDrawn="1"/>
              </p:nvCxnSpPr>
              <p:spPr>
                <a:xfrm>
                  <a:off x="0" y="6290603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D0BD5319-1193-4438-BF01-B64CF6D0D212}"/>
                  </a:ext>
                </a:extLst>
              </p:cNvPr>
              <p:cNvGrpSpPr/>
              <p:nvPr userDrawn="1"/>
            </p:nvGrpSpPr>
            <p:grpSpPr>
              <a:xfrm>
                <a:off x="0" y="1457660"/>
                <a:ext cx="12192000" cy="345210"/>
                <a:chOff x="0" y="1457660"/>
                <a:chExt cx="12192000" cy="345210"/>
              </a:xfrm>
            </p:grpSpPr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ED443DF1-4231-4D92-8DA5-C1F4B954AFC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45766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14C68D45-D4C2-497B-A9FF-6ADE11C36C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80287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417925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B43DC9BF-B86E-41C3-9025-257603C6C46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3C20BBD-F2FD-4A4D-B556-572D7207BCE8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grpSp>
        <p:nvGrpSpPr>
          <p:cNvPr id="34" name="Logo">
            <a:extLst>
              <a:ext uri="{FF2B5EF4-FFF2-40B4-BE49-F238E27FC236}">
                <a16:creationId xmlns:a16="http://schemas.microsoft.com/office/drawing/2014/main" id="{E3F269C9-4FA8-4772-AD37-31EE93FFE59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09D9C9E1-25E5-483A-B7BC-660D3D3BFE4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98453535-0FA3-4BC2-896D-B75809B197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Ruler">
            <a:extLst>
              <a:ext uri="{FF2B5EF4-FFF2-40B4-BE49-F238E27FC236}">
                <a16:creationId xmlns:a16="http://schemas.microsoft.com/office/drawing/2014/main" id="{70E5BD5C-60C7-4101-99EB-CFC9224AD7B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101E02-F838-4187-B559-8AAE85AB8E2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04FBA9-913D-4B32-AC77-21FE53C0763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7620BDF-DEE5-4359-9427-F80C2D3B2F2A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09FFEF8-C551-442A-BFBE-82B27BAA70D4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30E7191-0FEE-4B6B-AAE0-7E6505AAFF96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0B20760-2C74-490B-8779-0A3CEC331376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2C7CD8C-10E9-4C4D-AF46-8EAA7E7B84D7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9DBD41-B998-4B1C-A2AD-746277984ECF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011DFB-F9A6-4F90-A169-06A40F2D4491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FCB742D-4AAE-446A-95AF-D86CE705B38D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3622024-A6FB-4862-AAA9-378E17CB2F6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DDF8BE4-F228-4207-9F16-38714201F036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F0D7718-987E-4A31-88D8-257BD9D16439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1895AC8-2DE9-4C57-9175-D6619461AA6A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15B7B8D-36D9-46DB-BDD6-8D7FCA31766A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1AF8FD-CBB7-47C3-92D4-68F412B850C3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75397F3-9A79-4A57-9C34-2D06B47E2F34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17F042D-D6EC-49C7-8409-4FB587063A25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F47560C-6D83-4B1E-A656-E798CCE71DB3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Speaker Name">
            <a:extLst>
              <a:ext uri="{FF2B5EF4-FFF2-40B4-BE49-F238E27FC236}">
                <a16:creationId xmlns:a16="http://schemas.microsoft.com/office/drawing/2014/main" id="{0D03EEEE-B07B-48F4-B55F-C322BA4FCC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Name</a:t>
            </a:r>
          </a:p>
        </p:txBody>
      </p:sp>
      <p:sp>
        <p:nvSpPr>
          <p:cNvPr id="58" name="Text Placeholder 128">
            <a:extLst>
              <a:ext uri="{FF2B5EF4-FFF2-40B4-BE49-F238E27FC236}">
                <a16:creationId xmlns:a16="http://schemas.microsoft.com/office/drawing/2014/main" id="{02F3F674-6E3E-4B4F-A461-192B2E1A3E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 dirty="0"/>
              <a:t>YYYY.MM.DD</a:t>
            </a:r>
          </a:p>
        </p:txBody>
      </p:sp>
      <p:sp>
        <p:nvSpPr>
          <p:cNvPr id="59" name="Speaker Title">
            <a:extLst>
              <a:ext uri="{FF2B5EF4-FFF2-40B4-BE49-F238E27FC236}">
                <a16:creationId xmlns:a16="http://schemas.microsoft.com/office/drawing/2014/main" id="{058F1415-E1D6-47DA-A185-76C3FC2257D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 dirty="0"/>
              <a:t>Speaker Title / Company Name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5B3A83E2-FA5C-4BC9-8B76-2DE81BEB6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3329295" y="2440333"/>
            <a:ext cx="5533406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 algn="ctr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14F1EC20-D177-4F9A-AF02-5ABB483C64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935570"/>
            <a:ext cx="9372600" cy="1335024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 dirty="0"/>
              <a:t>Title Slide</a:t>
            </a:r>
            <a:br>
              <a:rPr lang="en-US" dirty="0"/>
            </a:br>
            <a:r>
              <a:rPr lang="en-US" dirty="0"/>
              <a:t>with Subtitle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0DA467-6522-4105-A238-D69A42AC0280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12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ure">
            <a:extLst>
              <a:ext uri="{FF2B5EF4-FFF2-40B4-BE49-F238E27FC236}">
                <a16:creationId xmlns:a16="http://schemas.microsoft.com/office/drawing/2014/main" id="{8069FB3F-2D73-4C3F-A7A8-E6A22F71C3A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 err="1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44ECD5-A100-4CBB-BE85-5E2DB9399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1034" b="37183"/>
          <a:stretch/>
        </p:blipFill>
        <p:spPr>
          <a:xfrm>
            <a:off x="0" y="5372101"/>
            <a:ext cx="2354138" cy="1485900"/>
          </a:xfrm>
          <a:prstGeom prst="rect">
            <a:avLst/>
          </a:prstGeom>
        </p:spPr>
      </p:pic>
      <p:sp>
        <p:nvSpPr>
          <p:cNvPr id="5" name="Subtitle">
            <a:extLst>
              <a:ext uri="{FF2B5EF4-FFF2-40B4-BE49-F238E27FC236}">
                <a16:creationId xmlns:a16="http://schemas.microsoft.com/office/drawing/2014/main" id="{1C588A51-7159-4E94-9856-B64483B8F9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479908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DB11C21-4702-4664-8D59-793314F8EA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528919"/>
            <a:ext cx="9372600" cy="121439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Segue Layout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052D0D-2EA4-4CCE-90FA-A02A78C3585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C761C9BF-9222-4B2A-A19A-B5A2710D93B3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8" name="Logo">
            <a:extLst>
              <a:ext uri="{FF2B5EF4-FFF2-40B4-BE49-F238E27FC236}">
                <a16:creationId xmlns:a16="http://schemas.microsoft.com/office/drawing/2014/main" id="{507CC42B-659C-4CD4-9F20-358BBD7B0A6B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48801B8-52B3-47AC-9853-2375E256E3A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64F20CB9-4127-4672-B9D3-714FA916023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585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DC8EF-0ABA-4B52-AEA2-7A3943163EA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B8CEC4-B0CD-4400-A6AD-DD3E12310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4184423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67749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08776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8BA35-76C2-4ED8-B770-6CBDC27C821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187FFC-2B63-49CE-B2BC-B238E1BC7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206774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E7D5292-8D24-405D-9E5D-79D2DD40F6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29016" y="1802869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89298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04F64A-6956-41D3-B0E4-CCC3453A7F7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030608-2773-46C2-905B-B17C3B831C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889278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99E3BF3-DA31-48DD-AC45-91FC2DBAAD4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51704" y="0"/>
            <a:ext cx="6940296" cy="6858000"/>
          </a:xfrm>
          <a:solidFill>
            <a:schemeClr val="bg1">
              <a:lumMod val="85000"/>
            </a:schemeClr>
          </a:solidFill>
        </p:spPr>
        <p:txBody>
          <a:bodyPr vert="horz" lIns="0" tIns="0" rIns="0" bIns="82296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 dirty="0"/>
              <a:t>Click icon below to insert picture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1368"/>
            <a:ext cx="4206240" cy="44805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420624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(D.I.N.U.)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D051183-1C65-4067-A80F-CAB4F09E82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72339"/>
            <a:ext cx="4206240" cy="492443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Photo Right Layout</a:t>
            </a:r>
          </a:p>
        </p:txBody>
      </p:sp>
    </p:spTree>
    <p:extLst>
      <p:ext uri="{BB962C8B-B14F-4D97-AF65-F5344CB8AC3E}">
        <p14:creationId xmlns:p14="http://schemas.microsoft.com/office/powerpoint/2010/main" val="2719159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dirty="0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One Column Layout</a:t>
            </a:r>
          </a:p>
        </p:txBody>
      </p:sp>
      <p:sp>
        <p:nvSpPr>
          <p:cNvPr id="6" name="Content Placeholder 11">
            <a:extLst>
              <a:ext uri="{FF2B5EF4-FFF2-40B4-BE49-F238E27FC236}">
                <a16:creationId xmlns:a16="http://schemas.microsoft.com/office/drawing/2014/main" id="{A6A5F327-94E3-4266-9A78-098328E7FCB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11292840" cy="4479059"/>
          </a:xfrm>
        </p:spPr>
        <p:txBody>
          <a:bodyPr/>
          <a:lstStyle>
            <a:lvl1pPr marL="346075" indent="-346075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  <a:lvl2pPr marL="514350" indent="-168275">
              <a:defRPr>
                <a:solidFill>
                  <a:schemeClr val="tx1"/>
                </a:solidFill>
              </a:defRPr>
            </a:lvl2pPr>
            <a:lvl3pPr marL="685800" indent="-171450">
              <a:defRPr>
                <a:solidFill>
                  <a:schemeClr val="tx1"/>
                </a:solidFill>
              </a:defRPr>
            </a:lvl3pPr>
            <a:lvl5pP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 marL="0" indent="0">
              <a:buNone/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26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46518C-C5C5-4D58-B4D2-B85C0BD81B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/>
          <a:srcRect l="15280" b="23627"/>
          <a:stretch/>
        </p:blipFill>
        <p:spPr>
          <a:xfrm>
            <a:off x="0" y="6024563"/>
            <a:ext cx="2112478" cy="833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98CF84-0D02-4614-8A26-93A1CB865A2B}"/>
              </a:ext>
            </a:extLst>
          </p:cNvPr>
          <p:cNvSpPr/>
          <p:nvPr userDrawn="1"/>
        </p:nvSpPr>
        <p:spPr>
          <a:xfrm>
            <a:off x="0" y="0"/>
            <a:ext cx="327025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9773789E-1482-4DF2-AC34-ED595BC86F6F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14A8E363-B738-48A5-915F-96EF63027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9201" y="1802870"/>
            <a:ext cx="11293597" cy="44757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level: Bullet, 20pt</a:t>
            </a:r>
          </a:p>
          <a:p>
            <a:pPr lvl="1"/>
            <a:r>
              <a:rPr lang="en-US" dirty="0"/>
              <a:t>Second level: Sub-bullet 1, 18pt</a:t>
            </a:r>
          </a:p>
          <a:p>
            <a:pPr lvl="2"/>
            <a:r>
              <a:rPr lang="en-US" dirty="0"/>
              <a:t>Third level: Sub-bullet 2, 16pt</a:t>
            </a:r>
          </a:p>
          <a:p>
            <a:pPr lvl="3"/>
            <a:r>
              <a:rPr lang="en-US" dirty="0"/>
              <a:t>Fourth level: Heading 1, 28pt</a:t>
            </a:r>
          </a:p>
          <a:p>
            <a:pPr lvl="4"/>
            <a:r>
              <a:rPr lang="en-US" dirty="0"/>
              <a:t>Fifth level: Description 1, 18pt</a:t>
            </a:r>
          </a:p>
          <a:p>
            <a:pPr lvl="5"/>
            <a:r>
              <a:rPr lang="en-US" dirty="0"/>
              <a:t>Sixth level: Heading 2, 22pt</a:t>
            </a:r>
          </a:p>
          <a:p>
            <a:pPr lvl="6"/>
            <a:r>
              <a:rPr lang="en-US" dirty="0"/>
              <a:t>Seventh level: Description 2, 16pt</a:t>
            </a:r>
          </a:p>
          <a:p>
            <a:pPr lvl="7"/>
            <a:r>
              <a:rPr lang="en-US" dirty="0"/>
              <a:t>Eighth level: Stats 1, 36pt</a:t>
            </a:r>
          </a:p>
          <a:p>
            <a:pPr lvl="8"/>
            <a:r>
              <a:rPr lang="en-US" dirty="0"/>
              <a:t>Ninth level: Stats 2, 48pt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49202" y="372339"/>
            <a:ext cx="11293597" cy="4924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Title, 32pt</a:t>
            </a:r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CBB5A743-284E-4F77-9C07-20F6113DB3B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B597971-37D3-4BC0-93F4-2E4A0C596B8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710CFBDD-008A-42F6-B152-7F57EF7924F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B7BE8C-9254-49C6-B935-75CCECC5C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47297"/>
            <a:ext cx="4114800" cy="15388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Optional 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10334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30352" indent="-164592" algn="l" defTabSz="914400" rtl="0" eaLnBrk="1" latinLnBrk="0" hangingPunct="1">
        <a:lnSpc>
          <a:spcPct val="9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600"/>
        </a:spcAft>
        <a:buFont typeface="Arial" panose="020B0604020202020204" pitchFamily="34" charset="0"/>
        <a:buChar char="​"/>
        <a:defRPr sz="2800" b="1" kern="1200" cap="all" spc="60" baseline="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600"/>
        </a:spcAft>
        <a:buFont typeface="Arial" panose="020B0604020202020204" pitchFamily="34" charset="0"/>
        <a:buChar char="​"/>
        <a:defRPr lang="en-US" sz="1800" b="0" kern="1200" cap="none" spc="0" baseline="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2200" b="1" kern="1200" cap="all" spc="60" baseline="0" dirty="0" smtClean="0">
          <a:solidFill>
            <a:schemeClr val="accent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200"/>
        </a:spcBef>
        <a:spcAft>
          <a:spcPts val="600"/>
        </a:spcAft>
        <a:buFont typeface="Arial" panose="020B0604020202020204" pitchFamily="34" charset="0"/>
        <a:buChar char="​"/>
        <a:defRPr lang="en-US" sz="16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36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8pPr>
      <a:lvl9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48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4BA6911-588B-404E-B994-FC35577637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8D3667-670D-4112-8940-9F255A215D7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7DBBFD-8716-4539-B78C-99D3556BA5D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E4209058-D41D-4778-9180-75547599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7199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8B65C2-1E69-4970-ACD3-6AD8A1A162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15887A-6B43-4CF7-9D44-0403F35D089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1DF622B-254B-4909-9406-B00D55641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85"/>
          <a:stretch/>
        </p:blipFill>
        <p:spPr>
          <a:xfrm>
            <a:off x="449201" y="1637500"/>
            <a:ext cx="7704199" cy="4848161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F837ADEE-9378-4102-90E5-C9D0C4F35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 NR 100M Chamber Pout=10dB 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FC920C5E-31F8-417E-AFCD-75A26C863EE1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8253992" y="1747982"/>
            <a:ext cx="3086454" cy="23596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=0.045</a:t>
            </a:r>
          </a:p>
          <a:p>
            <a:pPr algn="l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Gain </a:t>
            </a:r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Imb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=0.02</a:t>
            </a:r>
          </a:p>
          <a:p>
            <a:pPr algn="l"/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PhaseNoise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=[100 -88.57 1e3 -97.56 1e4 -111.67]</a:t>
            </a:r>
          </a:p>
          <a:p>
            <a:pPr algn="l"/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DAC_Nbits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=12</a:t>
            </a:r>
          </a:p>
          <a:p>
            <a:pPr algn="l"/>
            <a:r>
              <a:rPr lang="en-US" altLang="zh-CN" dirty="0" err="1">
                <a:highlight>
                  <a:srgbClr val="FFFF00"/>
                </a:highlight>
              </a:rPr>
              <a:t>ToIout</a:t>
            </a:r>
            <a:r>
              <a:rPr lang="en-US" altLang="zh-CN" dirty="0">
                <a:highlight>
                  <a:srgbClr val="FFFF00"/>
                </a:highlight>
              </a:rPr>
              <a:t>=20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D132DF07-5392-42EB-B64B-E97CBBB71417}"/>
              </a:ext>
            </a:extLst>
          </p:cNvPr>
          <p:cNvSpPr txBox="1"/>
          <p:nvPr/>
        </p:nvSpPr>
        <p:spPr>
          <a:xfrm>
            <a:off x="8515607" y="4632086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EVM=-34.409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IQ offset=-35.376</a:t>
            </a:r>
          </a:p>
        </p:txBody>
      </p:sp>
    </p:spTree>
    <p:extLst>
      <p:ext uri="{BB962C8B-B14F-4D97-AF65-F5344CB8AC3E}">
        <p14:creationId xmlns:p14="http://schemas.microsoft.com/office/powerpoint/2010/main" val="2067905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B4CF6C8A-97C5-4BCC-91AF-1D3B90EE1CB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8604"/>
          <a:stretch/>
        </p:blipFill>
        <p:spPr>
          <a:xfrm>
            <a:off x="449201" y="1519231"/>
            <a:ext cx="8269926" cy="4756527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E69D3F-B2A6-49B8-A3E4-68AEAECCB5A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7CF7E8C-C8A7-488A-B2EE-1406BE1822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952B030-FFBF-4EB7-975F-A744DC216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Chamber Imp NR 100M ACLR</a:t>
            </a:r>
            <a:endParaRPr lang="zh-CN" altLang="en-US" dirty="0"/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FED274D1-696B-452D-B172-52A227845643}"/>
              </a:ext>
            </a:extLst>
          </p:cNvPr>
          <p:cNvSpPr txBox="1"/>
          <p:nvPr/>
        </p:nvSpPr>
        <p:spPr>
          <a:xfrm>
            <a:off x="9083831" y="3015724"/>
            <a:ext cx="2415441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Lower ACLR=-40.827</a:t>
            </a:r>
          </a:p>
          <a:p>
            <a:r>
              <a:rPr lang="en-US" altLang="zh-CN" dirty="0"/>
              <a:t>Upper ACLR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=-40.777</a:t>
            </a:r>
          </a:p>
        </p:txBody>
      </p:sp>
    </p:spTree>
    <p:extLst>
      <p:ext uri="{BB962C8B-B14F-4D97-AF65-F5344CB8AC3E}">
        <p14:creationId xmlns:p14="http://schemas.microsoft.com/office/powerpoint/2010/main" val="370913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E229B001-1F50-4A4F-AFE9-0E74D5ED577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1370282"/>
            <a:ext cx="6467475" cy="952500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2F9D0B-AFB9-4ED9-BED2-ACB614F691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6354D3-EE36-4961-B7CB-818DBEB9D33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A974E8A-DC29-4F54-B88B-6157BA5D2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2DB7FD5-D051-43DE-AE94-B013D57CA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2989627"/>
            <a:ext cx="3452813" cy="27908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F21B51E-DCEF-4CEB-81A7-FB431B461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6869" y="2989627"/>
            <a:ext cx="3338869" cy="271714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C219956-F349-4304-9FC8-DBB051CF3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7407" y="2903467"/>
            <a:ext cx="3523939" cy="287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164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868BC790-FBC6-43F4-9FBA-7CF48C21083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r="45665"/>
          <a:stretch/>
        </p:blipFill>
        <p:spPr>
          <a:xfrm>
            <a:off x="449200" y="1370282"/>
            <a:ext cx="8491600" cy="523933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F2A453-6C97-4DB5-BF04-3127BC74D2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A66E94A-B9D2-4699-8F9F-FC176F65449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82DE771-F928-4383-865F-DAD636CE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Imp NR 100M Pout=-34dB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704B133A-870C-4253-89F8-451C36C2C3AE}"/>
              </a:ext>
            </a:extLst>
          </p:cNvPr>
          <p:cNvSpPr txBox="1">
            <a:spLocks/>
          </p:cNvSpPr>
          <p:nvPr/>
        </p:nvSpPr>
        <p:spPr>
          <a:xfrm>
            <a:off x="9040891" y="1370282"/>
            <a:ext cx="3086454" cy="279563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>
                <a:highlight>
                  <a:srgbClr val="FFFF00"/>
                </a:highlight>
              </a:rPr>
              <a:t>IQoffset</a:t>
            </a:r>
            <a:r>
              <a:rPr lang="en-US" altLang="zh-CN" dirty="0">
                <a:highlight>
                  <a:srgbClr val="FFFF00"/>
                </a:highlight>
              </a:rPr>
              <a:t>=0.045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Gain </a:t>
            </a:r>
            <a:r>
              <a:rPr lang="en-US" altLang="zh-CN" dirty="0" err="1">
                <a:highlight>
                  <a:srgbClr val="FFFF00"/>
                </a:highlight>
              </a:rPr>
              <a:t>Imb</a:t>
            </a:r>
            <a:r>
              <a:rPr lang="en-US" altLang="zh-CN" dirty="0">
                <a:highlight>
                  <a:srgbClr val="FFFF00"/>
                </a:highlight>
              </a:rPr>
              <a:t>=0.02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PhaseNoise</a:t>
            </a:r>
            <a:r>
              <a:rPr lang="en-US" altLang="zh-CN" dirty="0">
                <a:highlight>
                  <a:srgbClr val="FFFF00"/>
                </a:highlight>
              </a:rPr>
              <a:t>=[100 -88.57 1e3 -97.56 1e4 -111.67]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DAC_Nbits</a:t>
            </a:r>
            <a:r>
              <a:rPr lang="en-US" altLang="zh-CN" dirty="0">
                <a:highlight>
                  <a:srgbClr val="FFFF00"/>
                </a:highlight>
              </a:rPr>
              <a:t>=12</a:t>
            </a:r>
          </a:p>
          <a:p>
            <a:r>
              <a:rPr lang="en-US" altLang="zh-CN" dirty="0" err="1">
                <a:highlight>
                  <a:srgbClr val="FFFF00"/>
                </a:highlight>
              </a:rPr>
              <a:t>TOIout</a:t>
            </a:r>
            <a:r>
              <a:rPr lang="en-US" altLang="zh-CN" dirty="0">
                <a:highlight>
                  <a:srgbClr val="FFFF00"/>
                </a:highlight>
              </a:rPr>
              <a:t>=20</a:t>
            </a:r>
          </a:p>
          <a:p>
            <a:r>
              <a:rPr lang="en-US" altLang="zh-CN" dirty="0">
                <a:highlight>
                  <a:srgbClr val="FFFF00"/>
                </a:highlight>
              </a:rPr>
              <a:t>Density=-158.7</a:t>
            </a:r>
            <a:endParaRPr lang="zh-CN" altLang="en-US" dirty="0" err="1">
              <a:highlight>
                <a:srgbClr val="FFFF00"/>
              </a:highlight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5BE0560B-099F-4D8B-8D97-C5D417F6ADC8}"/>
              </a:ext>
            </a:extLst>
          </p:cNvPr>
          <p:cNvSpPr txBox="1"/>
          <p:nvPr/>
        </p:nvSpPr>
        <p:spPr>
          <a:xfrm>
            <a:off x="9179576" y="4742922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EVM=-34.764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IQ offset=-35.761</a:t>
            </a:r>
          </a:p>
        </p:txBody>
      </p:sp>
    </p:spTree>
    <p:extLst>
      <p:ext uri="{BB962C8B-B14F-4D97-AF65-F5344CB8AC3E}">
        <p14:creationId xmlns:p14="http://schemas.microsoft.com/office/powerpoint/2010/main" val="207196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A4AA9AC1-0A3C-436A-8F48-D7BDE2F2287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r="45665"/>
          <a:stretch/>
        </p:blipFill>
        <p:spPr>
          <a:xfrm>
            <a:off x="449201" y="1538627"/>
            <a:ext cx="8159090" cy="4695523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78075F-EE6A-4F44-A7F5-E5F06F231B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028C5E-203B-4AA7-BF4B-C5AFE96FD5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B0B5023-1F9E-417F-893E-D468A8F19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Imp NR 100M  ACLR</a:t>
            </a:r>
            <a:endParaRPr lang="zh-CN" altLang="en-US" dirty="0"/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CF7242BB-D82C-44EE-97F8-CFA238601845}"/>
              </a:ext>
            </a:extLst>
          </p:cNvPr>
          <p:cNvSpPr txBox="1"/>
          <p:nvPr/>
        </p:nvSpPr>
        <p:spPr>
          <a:xfrm>
            <a:off x="9083831" y="3015724"/>
            <a:ext cx="2415441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Lower ACLR=-40.388</a:t>
            </a:r>
          </a:p>
          <a:p>
            <a:r>
              <a:rPr lang="en-US" altLang="zh-CN" dirty="0"/>
              <a:t>Upper ACLR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=-40.357</a:t>
            </a:r>
          </a:p>
        </p:txBody>
      </p:sp>
    </p:spTree>
    <p:extLst>
      <p:ext uri="{BB962C8B-B14F-4D97-AF65-F5344CB8AC3E}">
        <p14:creationId xmlns:p14="http://schemas.microsoft.com/office/powerpoint/2010/main" val="3993681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F7E8CC8-85A0-499E-B77C-7B0E1A40151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55929" y="1459107"/>
            <a:ext cx="7389471" cy="4618420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B4F2F5-08F3-490A-B401-39733F8E90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DE00D8-FF1D-4768-8BEB-39B1EE7B10A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3A6B810-92F1-4978-97FA-6376EFB91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Sim Imp NR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7F3AA6F-C53A-4E2D-BE8A-8FB46AF6C782}"/>
              </a:ext>
            </a:extLst>
          </p:cNvPr>
          <p:cNvSpPr txBox="1"/>
          <p:nvPr/>
        </p:nvSpPr>
        <p:spPr>
          <a:xfrm>
            <a:off x="8377382" y="2419927"/>
            <a:ext cx="24384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Pout=10dBm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Gain=0.0022(-53dB)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28C01D91-95DE-4302-B002-B1D0F7243F6E}"/>
              </a:ext>
            </a:extLst>
          </p:cNvPr>
          <p:cNvSpPr txBox="1"/>
          <p:nvPr/>
        </p:nvSpPr>
        <p:spPr>
          <a:xfrm>
            <a:off x="8496085" y="3698276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EVM=-34.924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IQ offset=-35.443</a:t>
            </a:r>
          </a:p>
        </p:txBody>
      </p:sp>
    </p:spTree>
    <p:extLst>
      <p:ext uri="{BB962C8B-B14F-4D97-AF65-F5344CB8AC3E}">
        <p14:creationId xmlns:p14="http://schemas.microsoft.com/office/powerpoint/2010/main" val="1446189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D362B1-B362-43CB-9126-F289AA982C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1F75EC9-169D-4E8A-ABF7-650B078EFD2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4D2B8029-5CFF-4133-86D2-779A3E98A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Sim Imp NR ACLR/SEM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B961BEA-961C-429F-AE18-8BD9513EB4F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1" y="3207088"/>
            <a:ext cx="4760108" cy="26256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E121294-8EC6-4C01-849F-5410DBAA7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1314509"/>
            <a:ext cx="7854290" cy="1859048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96DD721-B345-4653-BAA5-5EA1BFB7A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012" y="2402040"/>
            <a:ext cx="4114800" cy="335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636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DA4D296-1687-4A1C-9FF8-D21C5BEBD42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4780" y="1641373"/>
            <a:ext cx="5951220" cy="4479059"/>
          </a:xfrm>
        </p:spPr>
        <p:txBody>
          <a:bodyPr/>
          <a:lstStyle/>
          <a:p>
            <a:r>
              <a:rPr lang="zh-CN" altLang="en-US" dirty="0"/>
              <a:t>仪表参数：</a:t>
            </a:r>
            <a:endParaRPr lang="en-US" altLang="zh-CN" dirty="0"/>
          </a:p>
          <a:p>
            <a:r>
              <a:rPr lang="en-US" altLang="zh-CN" dirty="0"/>
              <a:t>Density=-158.7</a:t>
            </a:r>
          </a:p>
          <a:p>
            <a:r>
              <a:rPr lang="en-US" altLang="zh-CN" dirty="0" err="1"/>
              <a:t>IQoffset</a:t>
            </a:r>
            <a:r>
              <a:rPr lang="en-US" altLang="zh-CN" dirty="0"/>
              <a:t>=0.0045</a:t>
            </a:r>
          </a:p>
          <a:p>
            <a:r>
              <a:rPr lang="en-US" altLang="zh-CN" dirty="0"/>
              <a:t>Gain </a:t>
            </a:r>
            <a:r>
              <a:rPr lang="en-US" altLang="zh-CN" dirty="0" err="1"/>
              <a:t>Imb</a:t>
            </a:r>
            <a:r>
              <a:rPr lang="en-US" altLang="zh-CN" dirty="0"/>
              <a:t>=0.002</a:t>
            </a:r>
          </a:p>
          <a:p>
            <a:r>
              <a:rPr lang="en-US" altLang="zh-CN" dirty="0" err="1"/>
              <a:t>PhaseNoise</a:t>
            </a:r>
            <a:r>
              <a:rPr lang="en-US" altLang="zh-CN" dirty="0"/>
              <a:t>=[100 -98.57 1e3 -107.56 1e4 -121.67]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=14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EC7CE0-7C89-418B-8902-FF3B4D6833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795DE60-5D92-4B63-883A-9DD23F2AD2F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4B3BE29-45D3-445D-9967-13B9752CB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内容占位符 1">
            <a:extLst>
              <a:ext uri="{FF2B5EF4-FFF2-40B4-BE49-F238E27FC236}">
                <a16:creationId xmlns:a16="http://schemas.microsoft.com/office/drawing/2014/main" id="{7671FC0E-151A-422E-B670-E2E7AB3C4D86}"/>
              </a:ext>
            </a:extLst>
          </p:cNvPr>
          <p:cNvSpPr txBox="1">
            <a:spLocks/>
          </p:cNvSpPr>
          <p:nvPr/>
        </p:nvSpPr>
        <p:spPr>
          <a:xfrm>
            <a:off x="6240780" y="1641372"/>
            <a:ext cx="5951220" cy="4479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5760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0352" indent="-164592" algn="l" defTabSz="914400" rtl="0" eaLnBrk="1" latinLnBrk="0" hangingPunct="1">
              <a:lnSpc>
                <a:spcPct val="90000"/>
              </a:lnSpc>
              <a:spcBef>
                <a:spcPts val="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800" b="1" kern="1200" cap="all" spc="6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8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2200" b="1" kern="1200" cap="all" spc="6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36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588" indent="-15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lang="en-US" sz="4800" b="1" i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Imp </a:t>
            </a:r>
            <a:r>
              <a:rPr lang="zh-CN" altLang="en-US" dirty="0"/>
              <a:t>测试参数：</a:t>
            </a:r>
            <a:endParaRPr lang="en-US" altLang="zh-CN" dirty="0"/>
          </a:p>
          <a:p>
            <a:r>
              <a:rPr lang="en-US" altLang="zh-CN" dirty="0"/>
              <a:t>Density=-158.7</a:t>
            </a:r>
          </a:p>
          <a:p>
            <a:r>
              <a:rPr lang="en-US" altLang="zh-CN" dirty="0" err="1"/>
              <a:t>IQoffset</a:t>
            </a:r>
            <a:r>
              <a:rPr lang="en-US" altLang="zh-CN" dirty="0"/>
              <a:t>=0.045</a:t>
            </a:r>
          </a:p>
          <a:p>
            <a:r>
              <a:rPr lang="en-US" altLang="zh-CN" dirty="0"/>
              <a:t>Gain </a:t>
            </a:r>
            <a:r>
              <a:rPr lang="en-US" altLang="zh-CN" dirty="0" err="1"/>
              <a:t>Imb</a:t>
            </a:r>
            <a:r>
              <a:rPr lang="en-US" altLang="zh-CN" dirty="0"/>
              <a:t>=0.02</a:t>
            </a:r>
          </a:p>
          <a:p>
            <a:r>
              <a:rPr lang="en-US" altLang="zh-CN" dirty="0" err="1"/>
              <a:t>PhaseNoise</a:t>
            </a:r>
            <a:r>
              <a:rPr lang="en-US" altLang="zh-CN" dirty="0"/>
              <a:t>=[100 -88.57 1e3 -97.56 1e4 -111.67]</a:t>
            </a:r>
          </a:p>
          <a:p>
            <a:r>
              <a:rPr lang="en-US" altLang="zh-CN" dirty="0" err="1"/>
              <a:t>DAC_Nbits</a:t>
            </a:r>
            <a:r>
              <a:rPr lang="en-US" altLang="zh-CN" dirty="0"/>
              <a:t>=12</a:t>
            </a:r>
          </a:p>
          <a:p>
            <a:r>
              <a:rPr lang="en-US" altLang="zh-CN" dirty="0" err="1"/>
              <a:t>TOIout</a:t>
            </a:r>
            <a:r>
              <a:rPr lang="en-US" altLang="zh-CN" dirty="0"/>
              <a:t>=20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6913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1C5863-A72E-4F47-9C96-E6D45303C4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FCD724-254A-4571-904C-198EA6147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C8EAFB5-F077-4D49-AB43-7A366085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Ideal NR 100M Chamber Pout=10dB</a:t>
            </a:r>
            <a:endParaRPr lang="zh-CN" altLang="en-US" dirty="0"/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965532C4-C62F-4BF0-B5AB-BC0D8CFE536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9488" b="8021"/>
          <a:stretch/>
        </p:blipFill>
        <p:spPr>
          <a:xfrm>
            <a:off x="449201" y="1370280"/>
            <a:ext cx="8814872" cy="50701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8C976C-5209-4C46-9D93-3C028AF7680E}"/>
              </a:ext>
            </a:extLst>
          </p:cNvPr>
          <p:cNvSpPr txBox="1"/>
          <p:nvPr/>
        </p:nvSpPr>
        <p:spPr>
          <a:xfrm>
            <a:off x="9416340" y="2775578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EVM=-42.26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IQ offset=-46.947</a:t>
            </a:r>
          </a:p>
        </p:txBody>
      </p:sp>
    </p:spTree>
    <p:extLst>
      <p:ext uri="{BB962C8B-B14F-4D97-AF65-F5344CB8AC3E}">
        <p14:creationId xmlns:p14="http://schemas.microsoft.com/office/powerpoint/2010/main" val="3029374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A4151707-FEFB-4A78-B93E-7829B6F71F4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9138" b="6877"/>
          <a:stretch/>
        </p:blipFill>
        <p:spPr>
          <a:xfrm>
            <a:off x="449201" y="1463812"/>
            <a:ext cx="9101199" cy="4798441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97A18A-4722-4564-8E69-C1FE119995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3AD97D-D3BF-43A6-A7A6-A0FB8AF6C7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24A39FB-2166-4B19-8305-8389423BD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Ideal NR 100M Chamber 10dB ACLR</a:t>
            </a:r>
            <a:endParaRPr lang="zh-CN" altLang="en-US" dirty="0"/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7460B88E-BD0A-4BFA-B18B-4248C5502A27}"/>
              </a:ext>
            </a:extLst>
          </p:cNvPr>
          <p:cNvSpPr txBox="1"/>
          <p:nvPr/>
        </p:nvSpPr>
        <p:spPr>
          <a:xfrm>
            <a:off x="9628777" y="2951069"/>
            <a:ext cx="2415441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Lower ACLR=-44.776</a:t>
            </a:r>
          </a:p>
          <a:p>
            <a:r>
              <a:rPr lang="en-US" altLang="zh-CN" dirty="0"/>
              <a:t>Upper ACLR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=-43.376</a:t>
            </a:r>
          </a:p>
        </p:txBody>
      </p:sp>
    </p:spTree>
    <p:extLst>
      <p:ext uri="{BB962C8B-B14F-4D97-AF65-F5344CB8AC3E}">
        <p14:creationId xmlns:p14="http://schemas.microsoft.com/office/powerpoint/2010/main" val="623862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FB238D9A-FA9A-4C8E-8ED3-60904F216E8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2" y="1459107"/>
            <a:ext cx="2900750" cy="2364611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40116C-42E7-481E-AC75-A934F68D6E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A928B34-96B5-41DD-9F07-2034745F2B9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1C8D82F-A0EF-4DD1-9FF2-3BE05697F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VXT Ideal NR ACLR/SEM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9559719-DE4D-4FFE-8E94-032AE8916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4908355"/>
            <a:ext cx="6867525" cy="9810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3B50C15-1740-4F1A-86F8-589B5C54C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9952" y="1459107"/>
            <a:ext cx="3633209" cy="295574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E3AC0AB-89EA-4E99-A16A-D5F2133E7C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1317" y="1495229"/>
            <a:ext cx="3633209" cy="296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859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8B6BF7-3CDF-467D-9A8C-AE69295D6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02DA74-4958-4A6D-A0A0-113D8181397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7302CA3-34A0-41E2-85C2-65F94C389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Ideal NR 100M Pout=-34dB </a:t>
            </a:r>
            <a:endParaRPr lang="zh-CN" altLang="en-US" dirty="0"/>
          </a:p>
        </p:txBody>
      </p:sp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F6E89B38-4A3F-4005-AC9A-FC759D72E1D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r="45665"/>
          <a:stretch/>
        </p:blipFill>
        <p:spPr>
          <a:xfrm>
            <a:off x="449201" y="1370282"/>
            <a:ext cx="7826581" cy="4831021"/>
          </a:xfrm>
          <a:prstGeom prst="rect">
            <a:avLst/>
          </a:prstGeom>
        </p:spPr>
      </p:pic>
      <p:sp>
        <p:nvSpPr>
          <p:cNvPr id="7" name="TextBox 5">
            <a:extLst>
              <a:ext uri="{FF2B5EF4-FFF2-40B4-BE49-F238E27FC236}">
                <a16:creationId xmlns:a16="http://schemas.microsoft.com/office/drawing/2014/main" id="{2816B672-C5A5-40E8-BA35-B9A56C1D85DA}"/>
              </a:ext>
            </a:extLst>
          </p:cNvPr>
          <p:cNvSpPr txBox="1"/>
          <p:nvPr/>
        </p:nvSpPr>
        <p:spPr>
          <a:xfrm>
            <a:off x="8843686" y="4595141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EVM=-42. 76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IQ offset=-47.019</a:t>
            </a:r>
          </a:p>
        </p:txBody>
      </p:sp>
    </p:spTree>
    <p:extLst>
      <p:ext uri="{BB962C8B-B14F-4D97-AF65-F5344CB8AC3E}">
        <p14:creationId xmlns:p14="http://schemas.microsoft.com/office/powerpoint/2010/main" val="2084379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2446B0-A11E-44A8-8406-994486476C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E8C54E9-25F1-4ADA-B6CB-F10F453DB93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2889246-3062-4EE4-81A3-3911E367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 Ideal NR 100M ACLR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60690120-BE17-4D7E-8DD2-D146DEF62BE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r="45420" b="12623"/>
          <a:stretch/>
        </p:blipFill>
        <p:spPr>
          <a:xfrm>
            <a:off x="449201" y="1465474"/>
            <a:ext cx="8269926" cy="4621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FAAC3D-E03B-4ED1-A851-97AE69B56116}"/>
              </a:ext>
            </a:extLst>
          </p:cNvPr>
          <p:cNvSpPr txBox="1"/>
          <p:nvPr/>
        </p:nvSpPr>
        <p:spPr>
          <a:xfrm>
            <a:off x="9000704" y="3052669"/>
            <a:ext cx="2415441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Lower ACLR=-43.326</a:t>
            </a:r>
          </a:p>
          <a:p>
            <a:r>
              <a:rPr lang="en-US" altLang="zh-CN" dirty="0"/>
              <a:t>Upper ACLR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=-43.362</a:t>
            </a:r>
          </a:p>
        </p:txBody>
      </p:sp>
    </p:spTree>
    <p:extLst>
      <p:ext uri="{BB962C8B-B14F-4D97-AF65-F5344CB8AC3E}">
        <p14:creationId xmlns:p14="http://schemas.microsoft.com/office/powerpoint/2010/main" val="3214966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05F857-E84B-4ACB-85FC-752FDA1E5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4E68EFF-6EC3-490B-A5DA-EC0A4FE7588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DA2E3F1-3B7F-4BBD-B5BA-F0978533F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Sim Ideal NR</a:t>
            </a:r>
            <a:endParaRPr lang="zh-CN" altLang="en-US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11C701B1-8162-45F0-8127-31022D1B7D4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55929" y="1353764"/>
            <a:ext cx="8549525" cy="534345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46F6C3F-BAC5-4C90-830B-FC1C0118B81C}"/>
              </a:ext>
            </a:extLst>
          </p:cNvPr>
          <p:cNvSpPr txBox="1"/>
          <p:nvPr/>
        </p:nvSpPr>
        <p:spPr>
          <a:xfrm>
            <a:off x="9082087" y="1678822"/>
            <a:ext cx="24384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Pout=10dBm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Gain=0.0022(-53dB)</a:t>
            </a:r>
            <a:endParaRPr lang="zh-CN" altLang="en-US" dirty="0" err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2F8AA3F8-DCAF-4CC5-8EA5-37E13E0303DF}"/>
              </a:ext>
            </a:extLst>
          </p:cNvPr>
          <p:cNvSpPr txBox="1"/>
          <p:nvPr/>
        </p:nvSpPr>
        <p:spPr>
          <a:xfrm>
            <a:off x="9179576" y="3939359"/>
            <a:ext cx="2563223" cy="553998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EVM=-42. 29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IQ offset=-47.115</a:t>
            </a:r>
          </a:p>
        </p:txBody>
      </p:sp>
    </p:spTree>
    <p:extLst>
      <p:ext uri="{BB962C8B-B14F-4D97-AF65-F5344CB8AC3E}">
        <p14:creationId xmlns:p14="http://schemas.microsoft.com/office/powerpoint/2010/main" val="1709022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BD7088-858D-4D39-8DBC-B353179A90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B24C4B9-F8AD-4A26-8B66-11002935C7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42517D0-AE9F-40EE-8C3D-A0CB49BE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OTA Sim Ideal NR ACLR/SEM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63F2B47E-26D8-48CD-994B-A30679D69AD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9202" y="2983626"/>
            <a:ext cx="5508254" cy="307033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2A5C31D-927F-4757-9F43-A1E8AE543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01" y="1314509"/>
            <a:ext cx="10848975" cy="158115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0A68C5FC-C42E-4A60-865D-FDAF1AF2B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983626"/>
            <a:ext cx="2925759" cy="268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368072"/>
      </p:ext>
    </p:extLst>
  </p:cSld>
  <p:clrMapOvr>
    <a:masterClrMapping/>
  </p:clrMapOvr>
</p:sld>
</file>

<file path=ppt/theme/theme1.xml><?xml version="1.0" encoding="utf-8"?>
<a:theme xmlns:a="http://schemas.openxmlformats.org/drawingml/2006/main" name="2017 Keysight Macro LIGHT">
  <a:themeElements>
    <a:clrScheme name="Keysight Light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E90029"/>
      </a:hlink>
      <a:folHlink>
        <a:srgbClr val="74001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err="1" smtClean="0">
            <a:solidFill>
              <a:schemeClr val="tx1">
                <a:lumMod val="85000"/>
                <a:lumOff val="1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eysight_Widescreen_02232018" id="{C6BC4F26-D47C-4FE7-9487-4903B1E8CFA3}" vid="{E6D5D821-B514-4AD8-AB7C-2A1F6114B2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3432</TotalTime>
  <Words>370</Words>
  <Application>Microsoft Office PowerPoint</Application>
  <PresentationFormat>宽屏</PresentationFormat>
  <Paragraphs>76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黑体</vt:lpstr>
      <vt:lpstr>Arial</vt:lpstr>
      <vt:lpstr>Franklin Gothic Book</vt:lpstr>
      <vt:lpstr>2017 Keysight Macro LIGHT</vt:lpstr>
      <vt:lpstr>PowerPoint 演示文稿</vt:lpstr>
      <vt:lpstr>PowerPoint 演示文稿</vt:lpstr>
      <vt:lpstr>Ideal NR 100M Chamber Pout=10dB</vt:lpstr>
      <vt:lpstr>Ideal NR 100M Chamber 10dB ACLR</vt:lpstr>
      <vt:lpstr>OTA VXT Ideal NR ACLR/SEM</vt:lpstr>
      <vt:lpstr>Sim Ideal NR 100M Pout=-34dB </vt:lpstr>
      <vt:lpstr>Sim Ideal NR 100M ACLR</vt:lpstr>
      <vt:lpstr>OTA Sim Ideal NR</vt:lpstr>
      <vt:lpstr>OTA Sim Ideal NR ACLR/SEM</vt:lpstr>
      <vt:lpstr>Imp NR 100M Chamber Pout=10dB </vt:lpstr>
      <vt:lpstr>Chamber Imp NR 100M ACLR</vt:lpstr>
      <vt:lpstr>PowerPoint 演示文稿</vt:lpstr>
      <vt:lpstr>Sim Imp NR 100M Pout=-34dB</vt:lpstr>
      <vt:lpstr>Sim Imp NR 100M  ACLR</vt:lpstr>
      <vt:lpstr>OTA Sim Imp NR</vt:lpstr>
      <vt:lpstr>OTA Sim Imp NR ACLR/SEM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QPSK Test Follow</dc:title>
  <dc:creator>Leibo Guo</dc:creator>
  <cp:lastModifiedBy>Leibo Guo</cp:lastModifiedBy>
  <cp:revision>66</cp:revision>
  <dcterms:created xsi:type="dcterms:W3CDTF">2019-02-15T09:31:43Z</dcterms:created>
  <dcterms:modified xsi:type="dcterms:W3CDTF">2019-03-19T06:45:34Z</dcterms:modified>
</cp:coreProperties>
</file>

<file path=docProps/thumbnail.jpeg>
</file>